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72B24-C4D2-4BD3-AA95-998632F1B486}" v="90" dt="2022-12-21T18:12:36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Kheni" userId="3b942935cb9bd30e" providerId="LiveId" clId="{3E872B24-C4D2-4BD3-AA95-998632F1B486}"/>
    <pc:docChg chg="undo redo custSel addSld delSld modSld sldOrd">
      <pc:chgData name="Prince Kheni" userId="3b942935cb9bd30e" providerId="LiveId" clId="{3E872B24-C4D2-4BD3-AA95-998632F1B486}" dt="2022-12-21T18:12:36.433" v="1766"/>
      <pc:docMkLst>
        <pc:docMk/>
      </pc:docMkLst>
      <pc:sldChg chg="addSp delSp modSp del mod modTransition delAnim modAnim">
        <pc:chgData name="Prince Kheni" userId="3b942935cb9bd30e" providerId="LiveId" clId="{3E872B24-C4D2-4BD3-AA95-998632F1B486}" dt="2022-12-20T00:02:45.073" v="1467" actId="47"/>
        <pc:sldMkLst>
          <pc:docMk/>
          <pc:sldMk cId="1419010268" sldId="256"/>
        </pc:sldMkLst>
        <pc:spChg chg="del mod">
          <ac:chgData name="Prince Kheni" userId="3b942935cb9bd30e" providerId="LiveId" clId="{3E872B24-C4D2-4BD3-AA95-998632F1B486}" dt="2022-12-20T00:02:39.714" v="1465" actId="21"/>
          <ac:spMkLst>
            <pc:docMk/>
            <pc:sldMk cId="1419010268" sldId="256"/>
            <ac:spMk id="7" creationId="{289B5A66-16FF-CDA9-12DD-72C889F65EC4}"/>
          </ac:spMkLst>
        </pc:spChg>
        <pc:picChg chg="add del mod">
          <ac:chgData name="Prince Kheni" userId="3b942935cb9bd30e" providerId="LiveId" clId="{3E872B24-C4D2-4BD3-AA95-998632F1B486}" dt="2022-12-20T00:02:39.714" v="1465" actId="21"/>
          <ac:picMkLst>
            <pc:docMk/>
            <pc:sldMk cId="1419010268" sldId="256"/>
            <ac:picMk id="4" creationId="{5D193AB4-2FDF-4442-932A-2D4615914784}"/>
          </ac:picMkLst>
        </pc:picChg>
        <pc:picChg chg="del">
          <ac:chgData name="Prince Kheni" userId="3b942935cb9bd30e" providerId="LiveId" clId="{3E872B24-C4D2-4BD3-AA95-998632F1B486}" dt="2022-12-20T00:02:12.307" v="1459" actId="478"/>
          <ac:picMkLst>
            <pc:docMk/>
            <pc:sldMk cId="1419010268" sldId="256"/>
            <ac:picMk id="6" creationId="{D26D3BD1-BB9E-7F2B-C7B2-026A156ED8F8}"/>
          </ac:picMkLst>
        </pc:picChg>
        <pc:picChg chg="add del">
          <ac:chgData name="Prince Kheni" userId="3b942935cb9bd30e" providerId="LiveId" clId="{3E872B24-C4D2-4BD3-AA95-998632F1B486}" dt="2022-12-20T00:02:28.953" v="1461" actId="21"/>
          <ac:picMkLst>
            <pc:docMk/>
            <pc:sldMk cId="1419010268" sldId="256"/>
            <ac:picMk id="1026" creationId="{A8B5EEA5-F074-3FD6-D8BB-ADB740B42E64}"/>
          </ac:picMkLst>
        </pc:picChg>
      </pc:sldChg>
      <pc:sldChg chg="addSp delSp modSp mod modTransition">
        <pc:chgData name="Prince Kheni" userId="3b942935cb9bd30e" providerId="LiveId" clId="{3E872B24-C4D2-4BD3-AA95-998632F1B486}" dt="2022-12-19T23:54:37.408" v="1458"/>
        <pc:sldMkLst>
          <pc:docMk/>
          <pc:sldMk cId="354553327" sldId="257"/>
        </pc:sldMkLst>
        <pc:spChg chg="add del mod">
          <ac:chgData name="Prince Kheni" userId="3b942935cb9bd30e" providerId="LiveId" clId="{3E872B24-C4D2-4BD3-AA95-998632F1B486}" dt="2022-12-19T23:51:26.492" v="1363" actId="22"/>
          <ac:spMkLst>
            <pc:docMk/>
            <pc:sldMk cId="354553327" sldId="257"/>
            <ac:spMk id="3" creationId="{2E77885D-F947-98BB-7AF4-1D66B0E1336E}"/>
          </ac:spMkLst>
        </pc:spChg>
        <pc:spChg chg="add mod">
          <ac:chgData name="Prince Kheni" userId="3b942935cb9bd30e" providerId="LiveId" clId="{3E872B24-C4D2-4BD3-AA95-998632F1B486}" dt="2022-12-19T23:52:06.557" v="1380" actId="1076"/>
          <ac:spMkLst>
            <pc:docMk/>
            <pc:sldMk cId="354553327" sldId="257"/>
            <ac:spMk id="4" creationId="{ACBA4901-7AFC-3046-6AC4-5858D08689E0}"/>
          </ac:spMkLst>
        </pc:spChg>
        <pc:spChg chg="add del">
          <ac:chgData name="Prince Kheni" userId="3b942935cb9bd30e" providerId="LiveId" clId="{3E872B24-C4D2-4BD3-AA95-998632F1B486}" dt="2022-12-19T23:06:27.239" v="158" actId="26606"/>
          <ac:spMkLst>
            <pc:docMk/>
            <pc:sldMk cId="354553327" sldId="257"/>
            <ac:spMk id="32" creationId="{04812C46-200A-4DEB-A05E-3ED6C68C2387}"/>
          </ac:spMkLst>
        </pc:spChg>
        <pc:spChg chg="add del">
          <ac:chgData name="Prince Kheni" userId="3b942935cb9bd30e" providerId="LiveId" clId="{3E872B24-C4D2-4BD3-AA95-998632F1B486}" dt="2022-12-19T23:06:27.239" v="158" actId="26606"/>
          <ac:spMkLst>
            <pc:docMk/>
            <pc:sldMk cId="354553327" sldId="257"/>
            <ac:spMk id="33" creationId="{D1EA859B-E555-4109-94F3-6700E046E008}"/>
          </ac:spMkLst>
        </pc:spChg>
        <pc:spChg chg="mod">
          <ac:chgData name="Prince Kheni" userId="3b942935cb9bd30e" providerId="LiveId" clId="{3E872B24-C4D2-4BD3-AA95-998632F1B486}" dt="2022-12-19T23:51:56.492" v="1377" actId="2711"/>
          <ac:spMkLst>
            <pc:docMk/>
            <pc:sldMk cId="354553327" sldId="257"/>
            <ac:spMk id="34" creationId="{6E3F187E-D4BC-7C9A-751B-3638032D16AB}"/>
          </ac:spMkLst>
        </pc:spChg>
        <pc:spChg chg="add del">
          <ac:chgData name="Prince Kheni" userId="3b942935cb9bd30e" providerId="LiveId" clId="{3E872B24-C4D2-4BD3-AA95-998632F1B486}" dt="2022-12-19T23:06:27.223" v="157" actId="26606"/>
          <ac:spMkLst>
            <pc:docMk/>
            <pc:sldMk cId="354553327" sldId="257"/>
            <ac:spMk id="39" creationId="{3CD9DF72-87A3-404E-A828-84CBF11A8303}"/>
          </ac:spMkLst>
        </pc:spChg>
        <pc:spChg chg="add">
          <ac:chgData name="Prince Kheni" userId="3b942935cb9bd30e" providerId="LiveId" clId="{3E872B24-C4D2-4BD3-AA95-998632F1B486}" dt="2022-12-19T23:06:27.239" v="158" actId="26606"/>
          <ac:spMkLst>
            <pc:docMk/>
            <pc:sldMk cId="354553327" sldId="257"/>
            <ac:spMk id="43" creationId="{E862BE82-D00D-42C1-BF16-93AA37870C32}"/>
          </ac:spMkLst>
        </pc:spChg>
        <pc:spChg chg="add">
          <ac:chgData name="Prince Kheni" userId="3b942935cb9bd30e" providerId="LiveId" clId="{3E872B24-C4D2-4BD3-AA95-998632F1B486}" dt="2022-12-19T23:06:27.239" v="158" actId="26606"/>
          <ac:spMkLst>
            <pc:docMk/>
            <pc:sldMk cId="354553327" sldId="257"/>
            <ac:spMk id="44" creationId="{F6D92C2D-1D3D-4974-918C-06579FB354A9}"/>
          </ac:spMkLst>
        </pc:spChg>
        <pc:picChg chg="mod">
          <ac:chgData name="Prince Kheni" userId="3b942935cb9bd30e" providerId="LiveId" clId="{3E872B24-C4D2-4BD3-AA95-998632F1B486}" dt="2022-12-19T23:51:44.007" v="1375" actId="1076"/>
          <ac:picMkLst>
            <pc:docMk/>
            <pc:sldMk cId="354553327" sldId="257"/>
            <ac:picMk id="5" creationId="{3F272D0E-2BD8-B708-C070-4DEB50C6436F}"/>
          </ac:picMkLst>
        </pc:picChg>
        <pc:cxnChg chg="add del">
          <ac:chgData name="Prince Kheni" userId="3b942935cb9bd30e" providerId="LiveId" clId="{3E872B24-C4D2-4BD3-AA95-998632F1B486}" dt="2022-12-19T23:06:27.223" v="157" actId="26606"/>
          <ac:cxnSpMkLst>
            <pc:docMk/>
            <pc:sldMk cId="354553327" sldId="257"/>
            <ac:cxnSpMk id="41" creationId="{20E3A342-4D61-4E3F-AF90-1AB42AEB96CC}"/>
          </ac:cxnSpMkLst>
        </pc:cxnChg>
      </pc:sldChg>
      <pc:sldChg chg="delSp new del mod">
        <pc:chgData name="Prince Kheni" userId="3b942935cb9bd30e" providerId="LiveId" clId="{3E872B24-C4D2-4BD3-AA95-998632F1B486}" dt="2022-12-19T23:07:15.015" v="170" actId="47"/>
        <pc:sldMkLst>
          <pc:docMk/>
          <pc:sldMk cId="2377632923" sldId="258"/>
        </pc:sldMkLst>
        <pc:spChg chg="del">
          <ac:chgData name="Prince Kheni" userId="3b942935cb9bd30e" providerId="LiveId" clId="{3E872B24-C4D2-4BD3-AA95-998632F1B486}" dt="2022-12-19T23:06:05.118" v="155" actId="478"/>
          <ac:spMkLst>
            <pc:docMk/>
            <pc:sldMk cId="2377632923" sldId="258"/>
            <ac:spMk id="2" creationId="{5AEA0891-2E56-352C-B13D-B10E947C6856}"/>
          </ac:spMkLst>
        </pc:spChg>
        <pc:spChg chg="del">
          <ac:chgData name="Prince Kheni" userId="3b942935cb9bd30e" providerId="LiveId" clId="{3E872B24-C4D2-4BD3-AA95-998632F1B486}" dt="2022-12-19T23:06:01.709" v="154" actId="478"/>
          <ac:spMkLst>
            <pc:docMk/>
            <pc:sldMk cId="2377632923" sldId="258"/>
            <ac:spMk id="3" creationId="{168D64DC-6336-8390-DF93-91596569530D}"/>
          </ac:spMkLst>
        </pc:spChg>
      </pc:sldChg>
      <pc:sldChg chg="new del">
        <pc:chgData name="Prince Kheni" userId="3b942935cb9bd30e" providerId="LiveId" clId="{3E872B24-C4D2-4BD3-AA95-998632F1B486}" dt="2022-12-19T23:03:32.552" v="152" actId="47"/>
        <pc:sldMkLst>
          <pc:docMk/>
          <pc:sldMk cId="3361896577" sldId="258"/>
        </pc:sldMkLst>
      </pc:sldChg>
      <pc:sldChg chg="addSp delSp modSp add mod modTransition setClrOvrMap">
        <pc:chgData name="Prince Kheni" userId="3b942935cb9bd30e" providerId="LiveId" clId="{3E872B24-C4D2-4BD3-AA95-998632F1B486}" dt="2022-12-19T23:54:37.408" v="1458"/>
        <pc:sldMkLst>
          <pc:docMk/>
          <pc:sldMk cId="4215677382" sldId="259"/>
        </pc:sldMkLst>
        <pc:spChg chg="add mod">
          <ac:chgData name="Prince Kheni" userId="3b942935cb9bd30e" providerId="LiveId" clId="{3E872B24-C4D2-4BD3-AA95-998632F1B486}" dt="2022-12-19T23:29:14.147" v="790" actId="115"/>
          <ac:spMkLst>
            <pc:docMk/>
            <pc:sldMk cId="4215677382" sldId="259"/>
            <ac:spMk id="3" creationId="{66260A62-3844-581D-2504-F1FB34D139A7}"/>
          </ac:spMkLst>
        </pc:spChg>
        <pc:spChg chg="mod ord">
          <ac:chgData name="Prince Kheni" userId="3b942935cb9bd30e" providerId="LiveId" clId="{3E872B24-C4D2-4BD3-AA95-998632F1B486}" dt="2022-12-19T23:28:36.969" v="750" actId="2711"/>
          <ac:spMkLst>
            <pc:docMk/>
            <pc:sldMk cId="4215677382" sldId="259"/>
            <ac:spMk id="34" creationId="{6E3F187E-D4BC-7C9A-751B-3638032D16AB}"/>
          </ac:spMkLst>
        </pc:spChg>
        <pc:spChg chg="del">
          <ac:chgData name="Prince Kheni" userId="3b942935cb9bd30e" providerId="LiveId" clId="{3E872B24-C4D2-4BD3-AA95-998632F1B486}" dt="2022-12-19T23:19:09.367" v="439" actId="26606"/>
          <ac:spMkLst>
            <pc:docMk/>
            <pc:sldMk cId="4215677382" sldId="259"/>
            <ac:spMk id="43" creationId="{E862BE82-D00D-42C1-BF16-93AA37870C32}"/>
          </ac:spMkLst>
        </pc:spChg>
        <pc:spChg chg="del">
          <ac:chgData name="Prince Kheni" userId="3b942935cb9bd30e" providerId="LiveId" clId="{3E872B24-C4D2-4BD3-AA95-998632F1B486}" dt="2022-12-19T23:19:09.367" v="439" actId="26606"/>
          <ac:spMkLst>
            <pc:docMk/>
            <pc:sldMk cId="4215677382" sldId="259"/>
            <ac:spMk id="44" creationId="{F6D92C2D-1D3D-4974-918C-06579FB354A9}"/>
          </ac:spMkLst>
        </pc:spChg>
        <pc:spChg chg="add">
          <ac:chgData name="Prince Kheni" userId="3b942935cb9bd30e" providerId="LiveId" clId="{3E872B24-C4D2-4BD3-AA95-998632F1B486}" dt="2022-12-19T23:19:09.367" v="439" actId="26606"/>
          <ac:spMkLst>
            <pc:docMk/>
            <pc:sldMk cId="4215677382" sldId="259"/>
            <ac:spMk id="49" creationId="{C5E6CFF1-2F42-4E10-9A97-F116F46F53FE}"/>
          </ac:spMkLst>
        </pc:spChg>
        <pc:picChg chg="add mod">
          <ac:chgData name="Prince Kheni" userId="3b942935cb9bd30e" providerId="LiveId" clId="{3E872B24-C4D2-4BD3-AA95-998632F1B486}" dt="2022-12-19T23:21:02.838" v="458" actId="1076"/>
          <ac:picMkLst>
            <pc:docMk/>
            <pc:sldMk cId="4215677382" sldId="259"/>
            <ac:picMk id="2" creationId="{12698747-4579-F411-1732-8ABAC2053E53}"/>
          </ac:picMkLst>
        </pc:picChg>
        <pc:picChg chg="del mod">
          <ac:chgData name="Prince Kheni" userId="3b942935cb9bd30e" providerId="LiveId" clId="{3E872B24-C4D2-4BD3-AA95-998632F1B486}" dt="2022-12-19T23:18:43.363" v="437" actId="478"/>
          <ac:picMkLst>
            <pc:docMk/>
            <pc:sldMk cId="4215677382" sldId="259"/>
            <ac:picMk id="5" creationId="{3F272D0E-2BD8-B708-C070-4DEB50C6436F}"/>
          </ac:picMkLst>
        </pc:picChg>
        <pc:picChg chg="add mod">
          <ac:chgData name="Prince Kheni" userId="3b942935cb9bd30e" providerId="LiveId" clId="{3E872B24-C4D2-4BD3-AA95-998632F1B486}" dt="2022-12-19T23:31:29.201" v="836" actId="14100"/>
          <ac:picMkLst>
            <pc:docMk/>
            <pc:sldMk cId="4215677382" sldId="259"/>
            <ac:picMk id="6" creationId="{7FD50650-8A00-2249-785D-A909BAECCFA3}"/>
          </ac:picMkLst>
        </pc:picChg>
        <pc:cxnChg chg="add">
          <ac:chgData name="Prince Kheni" userId="3b942935cb9bd30e" providerId="LiveId" clId="{3E872B24-C4D2-4BD3-AA95-998632F1B486}" dt="2022-12-19T23:19:09.367" v="439" actId="26606"/>
          <ac:cxnSpMkLst>
            <pc:docMk/>
            <pc:sldMk cId="4215677382" sldId="259"/>
            <ac:cxnSpMk id="51" creationId="{67182200-4859-4C8D-BCBB-55B245C28BA3}"/>
          </ac:cxnSpMkLst>
        </pc:cxnChg>
      </pc:sldChg>
      <pc:sldChg chg="addSp delSp modSp add mod ord modTransition setBg setClrOvrMap">
        <pc:chgData name="Prince Kheni" userId="3b942935cb9bd30e" providerId="LiveId" clId="{3E872B24-C4D2-4BD3-AA95-998632F1B486}" dt="2022-12-21T02:04:50.948" v="1763" actId="1076"/>
        <pc:sldMkLst>
          <pc:docMk/>
          <pc:sldMk cId="2958515488" sldId="260"/>
        </pc:sldMkLst>
        <pc:spChg chg="add mod">
          <ac:chgData name="Prince Kheni" userId="3b942935cb9bd30e" providerId="LiveId" clId="{3E872B24-C4D2-4BD3-AA95-998632F1B486}" dt="2022-12-19T23:52:33.874" v="1386" actId="1076"/>
          <ac:spMkLst>
            <pc:docMk/>
            <pc:sldMk cId="2958515488" sldId="260"/>
            <ac:spMk id="4" creationId="{D797D080-0A73-A9DF-4491-98D07DDE7E3B}"/>
          </ac:spMkLst>
        </pc:spChg>
        <pc:spChg chg="mod ord">
          <ac:chgData name="Prince Kheni" userId="3b942935cb9bd30e" providerId="LiveId" clId="{3E872B24-C4D2-4BD3-AA95-998632F1B486}" dt="2022-12-21T02:04:50.948" v="1763" actId="1076"/>
          <ac:spMkLst>
            <pc:docMk/>
            <pc:sldMk cId="2958515488" sldId="260"/>
            <ac:spMk id="34" creationId="{6E3F187E-D4BC-7C9A-751B-3638032D16AB}"/>
          </ac:spMkLst>
        </pc:spChg>
        <pc:spChg chg="del">
          <ac:chgData name="Prince Kheni" userId="3b942935cb9bd30e" providerId="LiveId" clId="{3E872B24-C4D2-4BD3-AA95-998632F1B486}" dt="2022-12-19T23:13:27.866" v="365" actId="26606"/>
          <ac:spMkLst>
            <pc:docMk/>
            <pc:sldMk cId="2958515488" sldId="260"/>
            <ac:spMk id="43" creationId="{E862BE82-D00D-42C1-BF16-93AA37870C32}"/>
          </ac:spMkLst>
        </pc:spChg>
        <pc:spChg chg="del">
          <ac:chgData name="Prince Kheni" userId="3b942935cb9bd30e" providerId="LiveId" clId="{3E872B24-C4D2-4BD3-AA95-998632F1B486}" dt="2022-12-19T23:13:27.866" v="365" actId="26606"/>
          <ac:spMkLst>
            <pc:docMk/>
            <pc:sldMk cId="2958515488" sldId="260"/>
            <ac:spMk id="44" creationId="{F6D92C2D-1D3D-4974-918C-06579FB354A9}"/>
          </ac:spMkLst>
        </pc:spChg>
        <pc:spChg chg="add del">
          <ac:chgData name="Prince Kheni" userId="3b942935cb9bd30e" providerId="LiveId" clId="{3E872B24-C4D2-4BD3-AA95-998632F1B486}" dt="2022-12-19T23:14:49.642" v="379" actId="26606"/>
          <ac:spMkLst>
            <pc:docMk/>
            <pc:sldMk cId="2958515488" sldId="260"/>
            <ac:spMk id="49" creationId="{A81E7530-396C-45F0-92F4-A885648D1631}"/>
          </ac:spMkLst>
        </pc:spChg>
        <pc:spChg chg="add del">
          <ac:chgData name="Prince Kheni" userId="3b942935cb9bd30e" providerId="LiveId" clId="{3E872B24-C4D2-4BD3-AA95-998632F1B486}" dt="2022-12-19T23:14:49.642" v="379" actId="26606"/>
          <ac:spMkLst>
            <pc:docMk/>
            <pc:sldMk cId="2958515488" sldId="260"/>
            <ac:spMk id="51" creationId="{7316481C-0A49-4796-812B-0D64F063B720}"/>
          </ac:spMkLst>
        </pc:spChg>
        <pc:spChg chg="add del">
          <ac:chgData name="Prince Kheni" userId="3b942935cb9bd30e" providerId="LiveId" clId="{3E872B24-C4D2-4BD3-AA95-998632F1B486}" dt="2022-12-19T23:14:49.642" v="379" actId="26606"/>
          <ac:spMkLst>
            <pc:docMk/>
            <pc:sldMk cId="2958515488" sldId="260"/>
            <ac:spMk id="53" creationId="{A5271697-90F1-4A23-8EF2-0179F2EAFACB}"/>
          </ac:spMkLst>
        </pc:spChg>
        <pc:spChg chg="add del">
          <ac:chgData name="Prince Kheni" userId="3b942935cb9bd30e" providerId="LiveId" clId="{3E872B24-C4D2-4BD3-AA95-998632F1B486}" dt="2022-12-19T23:14:49.642" v="379" actId="26606"/>
          <ac:spMkLst>
            <pc:docMk/>
            <pc:sldMk cId="2958515488" sldId="260"/>
            <ac:spMk id="77" creationId="{D9F5512A-48E1-4C07-B75E-3CCC517B6804}"/>
          </ac:spMkLst>
        </pc:spChg>
        <pc:spChg chg="add del">
          <ac:chgData name="Prince Kheni" userId="3b942935cb9bd30e" providerId="LiveId" clId="{3E872B24-C4D2-4BD3-AA95-998632F1B486}" dt="2022-12-19T23:14:23.951" v="372" actId="26606"/>
          <ac:spMkLst>
            <pc:docMk/>
            <pc:sldMk cId="2958515488" sldId="260"/>
            <ac:spMk id="82" creationId="{375B19E4-0108-41C4-8DB1-11BAE0B49D9B}"/>
          </ac:spMkLst>
        </pc:spChg>
        <pc:spChg chg="add del">
          <ac:chgData name="Prince Kheni" userId="3b942935cb9bd30e" providerId="LiveId" clId="{3E872B24-C4D2-4BD3-AA95-998632F1B486}" dt="2022-12-19T23:14:30.226" v="374" actId="26606"/>
          <ac:spMkLst>
            <pc:docMk/>
            <pc:sldMk cId="2958515488" sldId="260"/>
            <ac:spMk id="88" creationId="{7A5F0580-5EE9-419F-96EE-B6529EF6E7D0}"/>
          </ac:spMkLst>
        </pc:spChg>
        <pc:spChg chg="add del">
          <ac:chgData name="Prince Kheni" userId="3b942935cb9bd30e" providerId="LiveId" clId="{3E872B24-C4D2-4BD3-AA95-998632F1B486}" dt="2022-12-19T23:14:30.226" v="374" actId="26606"/>
          <ac:spMkLst>
            <pc:docMk/>
            <pc:sldMk cId="2958515488" sldId="260"/>
            <ac:spMk id="89" creationId="{9AA72BD9-2C5A-4EDC-931F-5AA08EACA0F3}"/>
          </ac:spMkLst>
        </pc:spChg>
        <pc:spChg chg="add del">
          <ac:chgData name="Prince Kheni" userId="3b942935cb9bd30e" providerId="LiveId" clId="{3E872B24-C4D2-4BD3-AA95-998632F1B486}" dt="2022-12-19T23:14:30.226" v="374" actId="26606"/>
          <ac:spMkLst>
            <pc:docMk/>
            <pc:sldMk cId="2958515488" sldId="260"/>
            <ac:spMk id="90" creationId="{DD3981AC-7B61-4947-BCF3-F7AA7FA385B9}"/>
          </ac:spMkLst>
        </pc:spChg>
        <pc:spChg chg="add del">
          <ac:chgData name="Prince Kheni" userId="3b942935cb9bd30e" providerId="LiveId" clId="{3E872B24-C4D2-4BD3-AA95-998632F1B486}" dt="2022-12-19T23:14:30.226" v="374" actId="26606"/>
          <ac:spMkLst>
            <pc:docMk/>
            <pc:sldMk cId="2958515488" sldId="260"/>
            <ac:spMk id="91" creationId="{55D4142C-5077-457F-A6AD-3FECFDB39685}"/>
          </ac:spMkLst>
        </pc:spChg>
        <pc:spChg chg="add del">
          <ac:chgData name="Prince Kheni" userId="3b942935cb9bd30e" providerId="LiveId" clId="{3E872B24-C4D2-4BD3-AA95-998632F1B486}" dt="2022-12-19T23:14:35.156" v="376" actId="26606"/>
          <ac:spMkLst>
            <pc:docMk/>
            <pc:sldMk cId="2958515488" sldId="260"/>
            <ac:spMk id="93" creationId="{7C432AFE-B3D2-4BFF-BF8F-96C27AFF1AC7}"/>
          </ac:spMkLst>
        </pc:spChg>
        <pc:spChg chg="add del">
          <ac:chgData name="Prince Kheni" userId="3b942935cb9bd30e" providerId="LiveId" clId="{3E872B24-C4D2-4BD3-AA95-998632F1B486}" dt="2022-12-19T23:14:35.156" v="376" actId="26606"/>
          <ac:spMkLst>
            <pc:docMk/>
            <pc:sldMk cId="2958515488" sldId="260"/>
            <ac:spMk id="94" creationId="{AF2F604E-43BE-4DC3-B983-E071523364F8}"/>
          </ac:spMkLst>
        </pc:spChg>
        <pc:spChg chg="add del">
          <ac:chgData name="Prince Kheni" userId="3b942935cb9bd30e" providerId="LiveId" clId="{3E872B24-C4D2-4BD3-AA95-998632F1B486}" dt="2022-12-19T23:14:35.156" v="376" actId="26606"/>
          <ac:spMkLst>
            <pc:docMk/>
            <pc:sldMk cId="2958515488" sldId="260"/>
            <ac:spMk id="95" creationId="{08C9B587-E65E-4B52-B37C-ABEBB6E87928}"/>
          </ac:spMkLst>
        </pc:spChg>
        <pc:spChg chg="add del">
          <ac:chgData name="Prince Kheni" userId="3b942935cb9bd30e" providerId="LiveId" clId="{3E872B24-C4D2-4BD3-AA95-998632F1B486}" dt="2022-12-19T23:14:49.626" v="378" actId="26606"/>
          <ac:spMkLst>
            <pc:docMk/>
            <pc:sldMk cId="2958515488" sldId="260"/>
            <ac:spMk id="97" creationId="{8F23F8A3-8FD7-4779-8323-FDC26BE99889}"/>
          </ac:spMkLst>
        </pc:spChg>
        <pc:spChg chg="add del">
          <ac:chgData name="Prince Kheni" userId="3b942935cb9bd30e" providerId="LiveId" clId="{3E872B24-C4D2-4BD3-AA95-998632F1B486}" dt="2022-12-19T23:14:49.626" v="378" actId="26606"/>
          <ac:spMkLst>
            <pc:docMk/>
            <pc:sldMk cId="2958515488" sldId="260"/>
            <ac:spMk id="98" creationId="{F605C4CC-A25C-416F-8333-7CB7DC97D870}"/>
          </ac:spMkLst>
        </pc:spChg>
        <pc:spChg chg="add">
          <ac:chgData name="Prince Kheni" userId="3b942935cb9bd30e" providerId="LiveId" clId="{3E872B24-C4D2-4BD3-AA95-998632F1B486}" dt="2022-12-19T23:14:49.642" v="379" actId="26606"/>
          <ac:spMkLst>
            <pc:docMk/>
            <pc:sldMk cId="2958515488" sldId="260"/>
            <ac:spMk id="100" creationId="{1557A916-FDD1-44A1-A7A1-70009FD6BE46}"/>
          </ac:spMkLst>
        </pc:spChg>
        <pc:grpChg chg="add del">
          <ac:chgData name="Prince Kheni" userId="3b942935cb9bd30e" providerId="LiveId" clId="{3E872B24-C4D2-4BD3-AA95-998632F1B486}" dt="2022-12-19T23:14:49.642" v="379" actId="26606"/>
          <ac:grpSpMkLst>
            <pc:docMk/>
            <pc:sldMk cId="2958515488" sldId="260"/>
            <ac:grpSpMk id="55" creationId="{81DE8B58-F373-409E-A253-4380A66091D4}"/>
          </ac:grpSpMkLst>
        </pc:grpChg>
        <pc:picChg chg="add del mod">
          <ac:chgData name="Prince Kheni" userId="3b942935cb9bd30e" providerId="LiveId" clId="{3E872B24-C4D2-4BD3-AA95-998632F1B486}" dt="2022-12-19T23:15:57.450" v="380"/>
          <ac:picMkLst>
            <pc:docMk/>
            <pc:sldMk cId="2958515488" sldId="260"/>
            <ac:picMk id="2" creationId="{788E7A4E-9338-ABFF-43B9-D44FE79078B7}"/>
          </ac:picMkLst>
        </pc:picChg>
        <pc:picChg chg="del">
          <ac:chgData name="Prince Kheni" userId="3b942935cb9bd30e" providerId="LiveId" clId="{3E872B24-C4D2-4BD3-AA95-998632F1B486}" dt="2022-12-19T23:13:21.456" v="363" actId="478"/>
          <ac:picMkLst>
            <pc:docMk/>
            <pc:sldMk cId="2958515488" sldId="260"/>
            <ac:picMk id="5" creationId="{3F272D0E-2BD8-B708-C070-4DEB50C6436F}"/>
          </ac:picMkLst>
        </pc:picChg>
        <pc:cxnChg chg="add del">
          <ac:chgData name="Prince Kheni" userId="3b942935cb9bd30e" providerId="LiveId" clId="{3E872B24-C4D2-4BD3-AA95-998632F1B486}" dt="2022-12-19T23:14:23.951" v="372" actId="26606"/>
          <ac:cxnSpMkLst>
            <pc:docMk/>
            <pc:sldMk cId="2958515488" sldId="260"/>
            <ac:cxnSpMk id="84" creationId="{CEA14AE1-71AB-4B18-826E-F563FF4288D6}"/>
          </ac:cxnSpMkLst>
        </pc:cxnChg>
        <pc:cxnChg chg="add del">
          <ac:chgData name="Prince Kheni" userId="3b942935cb9bd30e" providerId="LiveId" clId="{3E872B24-C4D2-4BD3-AA95-998632F1B486}" dt="2022-12-19T23:14:23.951" v="372" actId="26606"/>
          <ac:cxnSpMkLst>
            <pc:docMk/>
            <pc:sldMk cId="2958515488" sldId="260"/>
            <ac:cxnSpMk id="86" creationId="{EE504C98-6397-41C1-A8D8-2D9C4ED307E0}"/>
          </ac:cxnSpMkLst>
        </pc:cxnChg>
      </pc:sldChg>
      <pc:sldChg chg="addSp delSp modSp add mod modTransition">
        <pc:chgData name="Prince Kheni" userId="3b942935cb9bd30e" providerId="LiveId" clId="{3E872B24-C4D2-4BD3-AA95-998632F1B486}" dt="2022-12-19T23:54:37.408" v="1458"/>
        <pc:sldMkLst>
          <pc:docMk/>
          <pc:sldMk cId="4227934452" sldId="261"/>
        </pc:sldMkLst>
        <pc:spChg chg="mod">
          <ac:chgData name="Prince Kheni" userId="3b942935cb9bd30e" providerId="LiveId" clId="{3E872B24-C4D2-4BD3-AA95-998632F1B486}" dt="2022-12-19T23:34:32.089" v="950" actId="20577"/>
          <ac:spMkLst>
            <pc:docMk/>
            <pc:sldMk cId="4227934452" sldId="261"/>
            <ac:spMk id="3" creationId="{66260A62-3844-581D-2504-F1FB34D139A7}"/>
          </ac:spMkLst>
        </pc:spChg>
        <pc:spChg chg="mod">
          <ac:chgData name="Prince Kheni" userId="3b942935cb9bd30e" providerId="LiveId" clId="{3E872B24-C4D2-4BD3-AA95-998632F1B486}" dt="2022-12-19T23:31:56.340" v="857" actId="404"/>
          <ac:spMkLst>
            <pc:docMk/>
            <pc:sldMk cId="4227934452" sldId="261"/>
            <ac:spMk id="34" creationId="{6E3F187E-D4BC-7C9A-751B-3638032D16AB}"/>
          </ac:spMkLst>
        </pc:spChg>
        <pc:picChg chg="add mod">
          <ac:chgData name="Prince Kheni" userId="3b942935cb9bd30e" providerId="LiveId" clId="{3E872B24-C4D2-4BD3-AA95-998632F1B486}" dt="2022-12-19T23:31:08.115" v="833" actId="1035"/>
          <ac:picMkLst>
            <pc:docMk/>
            <pc:sldMk cId="4227934452" sldId="261"/>
            <ac:picMk id="5" creationId="{E8EC7C5C-82AB-AEBA-8F84-8C8B6636FAE7}"/>
          </ac:picMkLst>
        </pc:picChg>
        <pc:picChg chg="del">
          <ac:chgData name="Prince Kheni" userId="3b942935cb9bd30e" providerId="LiveId" clId="{3E872B24-C4D2-4BD3-AA95-998632F1B486}" dt="2022-12-19T23:28:54.949" v="786" actId="478"/>
          <ac:picMkLst>
            <pc:docMk/>
            <pc:sldMk cId="4227934452" sldId="261"/>
            <ac:picMk id="6" creationId="{7FD50650-8A00-2249-785D-A909BAECCFA3}"/>
          </ac:picMkLst>
        </pc:picChg>
      </pc:sldChg>
      <pc:sldChg chg="add del">
        <pc:chgData name="Prince Kheni" userId="3b942935cb9bd30e" providerId="LiveId" clId="{3E872B24-C4D2-4BD3-AA95-998632F1B486}" dt="2022-12-19T23:32:03.360" v="859" actId="47"/>
        <pc:sldMkLst>
          <pc:docMk/>
          <pc:sldMk cId="4049516130" sldId="262"/>
        </pc:sldMkLst>
      </pc:sldChg>
      <pc:sldChg chg="addSp delSp modSp add mod modTransition">
        <pc:chgData name="Prince Kheni" userId="3b942935cb9bd30e" providerId="LiveId" clId="{3E872B24-C4D2-4BD3-AA95-998632F1B486}" dt="2022-12-19T23:54:37.408" v="1458"/>
        <pc:sldMkLst>
          <pc:docMk/>
          <pc:sldMk cId="250406091" sldId="263"/>
        </pc:sldMkLst>
        <pc:spChg chg="mod">
          <ac:chgData name="Prince Kheni" userId="3b942935cb9bd30e" providerId="LiveId" clId="{3E872B24-C4D2-4BD3-AA95-998632F1B486}" dt="2022-12-19T23:34:35.609" v="953" actId="20577"/>
          <ac:spMkLst>
            <pc:docMk/>
            <pc:sldMk cId="250406091" sldId="263"/>
            <ac:spMk id="3" creationId="{66260A62-3844-581D-2504-F1FB34D139A7}"/>
          </ac:spMkLst>
        </pc:spChg>
        <pc:spChg chg="mod">
          <ac:chgData name="Prince Kheni" userId="3b942935cb9bd30e" providerId="LiveId" clId="{3E872B24-C4D2-4BD3-AA95-998632F1B486}" dt="2022-12-19T23:32:17.530" v="870" actId="20577"/>
          <ac:spMkLst>
            <pc:docMk/>
            <pc:sldMk cId="250406091" sldId="263"/>
            <ac:spMk id="34" creationId="{6E3F187E-D4BC-7C9A-751B-3638032D16AB}"/>
          </ac:spMkLst>
        </pc:spChg>
        <pc:picChg chg="del mod">
          <ac:chgData name="Prince Kheni" userId="3b942935cb9bd30e" providerId="LiveId" clId="{3E872B24-C4D2-4BD3-AA95-998632F1B486}" dt="2022-12-19T23:33:19.545" v="886" actId="478"/>
          <ac:picMkLst>
            <pc:docMk/>
            <pc:sldMk cId="250406091" sldId="263"/>
            <ac:picMk id="5" creationId="{E8EC7C5C-82AB-AEBA-8F84-8C8B6636FAE7}"/>
          </ac:picMkLst>
        </pc:picChg>
        <pc:picChg chg="add mod">
          <ac:chgData name="Prince Kheni" userId="3b942935cb9bd30e" providerId="LiveId" clId="{3E872B24-C4D2-4BD3-AA95-998632F1B486}" dt="2022-12-19T23:33:21.491" v="891" actId="1037"/>
          <ac:picMkLst>
            <pc:docMk/>
            <pc:sldMk cId="250406091" sldId="263"/>
            <ac:picMk id="6" creationId="{C8AB91E1-AD65-4CCF-B903-5B648EA367C3}"/>
          </ac:picMkLst>
        </pc:picChg>
      </pc:sldChg>
      <pc:sldChg chg="addSp delSp add del setBg delDesignElem">
        <pc:chgData name="Prince Kheni" userId="3b942935cb9bd30e" providerId="LiveId" clId="{3E872B24-C4D2-4BD3-AA95-998632F1B486}" dt="2022-12-19T23:34:09.688" v="923"/>
        <pc:sldMkLst>
          <pc:docMk/>
          <pc:sldMk cId="411401483" sldId="264"/>
        </pc:sldMkLst>
        <pc:spChg chg="add del">
          <ac:chgData name="Prince Kheni" userId="3b942935cb9bd30e" providerId="LiveId" clId="{3E872B24-C4D2-4BD3-AA95-998632F1B486}" dt="2022-12-19T23:34:09.688" v="923"/>
          <ac:spMkLst>
            <pc:docMk/>
            <pc:sldMk cId="411401483" sldId="264"/>
            <ac:spMk id="49" creationId="{C5E6CFF1-2F42-4E10-9A97-F116F46F53FE}"/>
          </ac:spMkLst>
        </pc:spChg>
        <pc:cxnChg chg="add del">
          <ac:chgData name="Prince Kheni" userId="3b942935cb9bd30e" providerId="LiveId" clId="{3E872B24-C4D2-4BD3-AA95-998632F1B486}" dt="2022-12-19T23:34:09.688" v="923"/>
          <ac:cxnSpMkLst>
            <pc:docMk/>
            <pc:sldMk cId="411401483" sldId="264"/>
            <ac:cxnSpMk id="51" creationId="{67182200-4859-4C8D-BCBB-55B245C28BA3}"/>
          </ac:cxnSpMkLst>
        </pc:cxnChg>
      </pc:sldChg>
      <pc:sldChg chg="addSp delSp modSp mod modTransition">
        <pc:chgData name="Prince Kheni" userId="3b942935cb9bd30e" providerId="LiveId" clId="{3E872B24-C4D2-4BD3-AA95-998632F1B486}" dt="2022-12-19T23:54:37.408" v="1458"/>
        <pc:sldMkLst>
          <pc:docMk/>
          <pc:sldMk cId="1500688824" sldId="264"/>
        </pc:sldMkLst>
        <pc:spChg chg="mod">
          <ac:chgData name="Prince Kheni" userId="3b942935cb9bd30e" providerId="LiveId" clId="{3E872B24-C4D2-4BD3-AA95-998632F1B486}" dt="2022-12-19T23:42:32.866" v="1035" actId="20577"/>
          <ac:spMkLst>
            <pc:docMk/>
            <pc:sldMk cId="1500688824" sldId="264"/>
            <ac:spMk id="3" creationId="{66260A62-3844-581D-2504-F1FB34D139A7}"/>
          </ac:spMkLst>
        </pc:spChg>
        <pc:spChg chg="mod">
          <ac:chgData name="Prince Kheni" userId="3b942935cb9bd30e" providerId="LiveId" clId="{3E872B24-C4D2-4BD3-AA95-998632F1B486}" dt="2022-12-19T23:34:22.139" v="941" actId="6549"/>
          <ac:spMkLst>
            <pc:docMk/>
            <pc:sldMk cId="1500688824" sldId="264"/>
            <ac:spMk id="34" creationId="{6E3F187E-D4BC-7C9A-751B-3638032D16AB}"/>
          </ac:spMkLst>
        </pc:spChg>
        <pc:picChg chg="add mod">
          <ac:chgData name="Prince Kheni" userId="3b942935cb9bd30e" providerId="LiveId" clId="{3E872B24-C4D2-4BD3-AA95-998632F1B486}" dt="2022-12-19T23:42:04.818" v="999" actId="1037"/>
          <ac:picMkLst>
            <pc:docMk/>
            <pc:sldMk cId="1500688824" sldId="264"/>
            <ac:picMk id="5" creationId="{4C924247-0FFF-D7C8-F020-99AEC9CB5298}"/>
          </ac:picMkLst>
        </pc:picChg>
        <pc:picChg chg="del">
          <ac:chgData name="Prince Kheni" userId="3b942935cb9bd30e" providerId="LiveId" clId="{3E872B24-C4D2-4BD3-AA95-998632F1B486}" dt="2022-12-19T23:42:02.218" v="989" actId="478"/>
          <ac:picMkLst>
            <pc:docMk/>
            <pc:sldMk cId="1500688824" sldId="264"/>
            <ac:picMk id="6" creationId="{7FD50650-8A00-2249-785D-A909BAECCFA3}"/>
          </ac:picMkLst>
        </pc:picChg>
      </pc:sldChg>
      <pc:sldChg chg="add del">
        <pc:chgData name="Prince Kheni" userId="3b942935cb9bd30e" providerId="LiveId" clId="{3E872B24-C4D2-4BD3-AA95-998632F1B486}" dt="2022-12-19T23:34:06.250" v="920" actId="47"/>
        <pc:sldMkLst>
          <pc:docMk/>
          <pc:sldMk cId="3686066844" sldId="264"/>
        </pc:sldMkLst>
      </pc:sldChg>
      <pc:sldChg chg="addSp delSp modSp add mod modTransition">
        <pc:chgData name="Prince Kheni" userId="3b942935cb9bd30e" providerId="LiveId" clId="{3E872B24-C4D2-4BD3-AA95-998632F1B486}" dt="2022-12-19T23:54:37.408" v="1458"/>
        <pc:sldMkLst>
          <pc:docMk/>
          <pc:sldMk cId="4058769368" sldId="265"/>
        </pc:sldMkLst>
        <pc:spChg chg="mod">
          <ac:chgData name="Prince Kheni" userId="3b942935cb9bd30e" providerId="LiveId" clId="{3E872B24-C4D2-4BD3-AA95-998632F1B486}" dt="2022-12-19T23:44:26.744" v="1120" actId="20577"/>
          <ac:spMkLst>
            <pc:docMk/>
            <pc:sldMk cId="4058769368" sldId="265"/>
            <ac:spMk id="3" creationId="{66260A62-3844-581D-2504-F1FB34D139A7}"/>
          </ac:spMkLst>
        </pc:spChg>
        <pc:spChg chg="mod">
          <ac:chgData name="Prince Kheni" userId="3b942935cb9bd30e" providerId="LiveId" clId="{3E872B24-C4D2-4BD3-AA95-998632F1B486}" dt="2022-12-19T23:42:54.543" v="1064" actId="20577"/>
          <ac:spMkLst>
            <pc:docMk/>
            <pc:sldMk cId="4058769368" sldId="265"/>
            <ac:spMk id="34" creationId="{6E3F187E-D4BC-7C9A-751B-3638032D16AB}"/>
          </ac:spMkLst>
        </pc:spChg>
        <pc:picChg chg="del">
          <ac:chgData name="Prince Kheni" userId="3b942935cb9bd30e" providerId="LiveId" clId="{3E872B24-C4D2-4BD3-AA95-998632F1B486}" dt="2022-12-19T23:44:00.438" v="1081" actId="478"/>
          <ac:picMkLst>
            <pc:docMk/>
            <pc:sldMk cId="4058769368" sldId="265"/>
            <ac:picMk id="5" creationId="{4C924247-0FFF-D7C8-F020-99AEC9CB5298}"/>
          </ac:picMkLst>
        </pc:picChg>
        <pc:picChg chg="add mod">
          <ac:chgData name="Prince Kheni" userId="3b942935cb9bd30e" providerId="LiveId" clId="{3E872B24-C4D2-4BD3-AA95-998632F1B486}" dt="2022-12-19T23:44:02.764" v="1086" actId="1037"/>
          <ac:picMkLst>
            <pc:docMk/>
            <pc:sldMk cId="4058769368" sldId="265"/>
            <ac:picMk id="6" creationId="{0CA2EDF8-49B3-E2F8-07CB-580920D89281}"/>
          </ac:picMkLst>
        </pc:picChg>
      </pc:sldChg>
      <pc:sldChg chg="addSp delSp modSp add del mod">
        <pc:chgData name="Prince Kheni" userId="3b942935cb9bd30e" providerId="LiveId" clId="{3E872B24-C4D2-4BD3-AA95-998632F1B486}" dt="2022-12-19T23:48:02.422" v="1278" actId="47"/>
        <pc:sldMkLst>
          <pc:docMk/>
          <pc:sldMk cId="906791852" sldId="266"/>
        </pc:sldMkLst>
        <pc:spChg chg="del mod">
          <ac:chgData name="Prince Kheni" userId="3b942935cb9bd30e" providerId="LiveId" clId="{3E872B24-C4D2-4BD3-AA95-998632F1B486}" dt="2022-12-19T23:48:00.667" v="1277" actId="21"/>
          <ac:spMkLst>
            <pc:docMk/>
            <pc:sldMk cId="906791852" sldId="266"/>
            <ac:spMk id="3" creationId="{66260A62-3844-581D-2504-F1FB34D139A7}"/>
          </ac:spMkLst>
        </pc:spChg>
        <pc:spChg chg="add mod">
          <ac:chgData name="Prince Kheni" userId="3b942935cb9bd30e" providerId="LiveId" clId="{3E872B24-C4D2-4BD3-AA95-998632F1B486}" dt="2022-12-19T23:48:00.667" v="1277" actId="21"/>
          <ac:spMkLst>
            <pc:docMk/>
            <pc:sldMk cId="906791852" sldId="266"/>
            <ac:spMk id="5" creationId="{B31B3EDA-EEAF-5673-A8FE-F944177B7B5B}"/>
          </ac:spMkLst>
        </pc:spChg>
        <pc:spChg chg="del mod">
          <ac:chgData name="Prince Kheni" userId="3b942935cb9bd30e" providerId="LiveId" clId="{3E872B24-C4D2-4BD3-AA95-998632F1B486}" dt="2022-12-19T23:48:00.667" v="1277" actId="21"/>
          <ac:spMkLst>
            <pc:docMk/>
            <pc:sldMk cId="906791852" sldId="266"/>
            <ac:spMk id="34" creationId="{6E3F187E-D4BC-7C9A-751B-3638032D16AB}"/>
          </ac:spMkLst>
        </pc:spChg>
        <pc:picChg chg="add del mod">
          <ac:chgData name="Prince Kheni" userId="3b942935cb9bd30e" providerId="LiveId" clId="{3E872B24-C4D2-4BD3-AA95-998632F1B486}" dt="2022-12-19T23:47:40.289" v="1276" actId="478"/>
          <ac:picMkLst>
            <pc:docMk/>
            <pc:sldMk cId="906791852" sldId="266"/>
            <ac:picMk id="2" creationId="{12698747-4579-F411-1732-8ABAC2053E53}"/>
          </ac:picMkLst>
        </pc:picChg>
        <pc:picChg chg="del">
          <ac:chgData name="Prince Kheni" userId="3b942935cb9bd30e" providerId="LiveId" clId="{3E872B24-C4D2-4BD3-AA95-998632F1B486}" dt="2022-12-19T23:45:20.417" v="1132" actId="478"/>
          <ac:picMkLst>
            <pc:docMk/>
            <pc:sldMk cId="906791852" sldId="266"/>
            <ac:picMk id="6" creationId="{0CA2EDF8-49B3-E2F8-07CB-580920D89281}"/>
          </ac:picMkLst>
        </pc:picChg>
      </pc:sldChg>
      <pc:sldChg chg="addSp delSp modSp new mod modTransition setBg setClrOvrMap">
        <pc:chgData name="Prince Kheni" userId="3b942935cb9bd30e" providerId="LiveId" clId="{3E872B24-C4D2-4BD3-AA95-998632F1B486}" dt="2022-12-19T23:54:37.408" v="1458"/>
        <pc:sldMkLst>
          <pc:docMk/>
          <pc:sldMk cId="2086548213" sldId="266"/>
        </pc:sldMkLst>
        <pc:spChg chg="mod">
          <ac:chgData name="Prince Kheni" userId="3b942935cb9bd30e" providerId="LiveId" clId="{3E872B24-C4D2-4BD3-AA95-998632F1B486}" dt="2022-12-19T23:49:38.562" v="1290" actId="26606"/>
          <ac:spMkLst>
            <pc:docMk/>
            <pc:sldMk cId="2086548213" sldId="266"/>
            <ac:spMk id="2" creationId="{CFD850C5-747F-895B-5540-B8D9D2E84846}"/>
          </ac:spMkLst>
        </pc:spChg>
        <pc:spChg chg="mod">
          <ac:chgData name="Prince Kheni" userId="3b942935cb9bd30e" providerId="LiveId" clId="{3E872B24-C4D2-4BD3-AA95-998632F1B486}" dt="2022-12-19T23:49:56.392" v="1300" actId="27636"/>
          <ac:spMkLst>
            <pc:docMk/>
            <pc:sldMk cId="2086548213" sldId="266"/>
            <ac:spMk id="3" creationId="{3603E18B-BF1F-24DB-728B-EB595274B16B}"/>
          </ac:spMkLst>
        </pc:spChg>
        <pc:spChg chg="add del mod">
          <ac:chgData name="Prince Kheni" userId="3b942935cb9bd30e" providerId="LiveId" clId="{3E872B24-C4D2-4BD3-AA95-998632F1B486}" dt="2022-12-19T23:49:15.312" v="1283" actId="26606"/>
          <ac:spMkLst>
            <pc:docMk/>
            <pc:sldMk cId="2086548213" sldId="266"/>
            <ac:spMk id="4" creationId="{4641EC22-B22F-87C6-21BF-15FC9040AD84}"/>
          </ac:spMkLst>
        </pc:spChg>
        <pc:spChg chg="add del mod">
          <ac:chgData name="Prince Kheni" userId="3b942935cb9bd30e" providerId="LiveId" clId="{3E872B24-C4D2-4BD3-AA95-998632F1B486}" dt="2022-12-19T23:49:15.312" v="1283" actId="26606"/>
          <ac:spMkLst>
            <pc:docMk/>
            <pc:sldMk cId="2086548213" sldId="266"/>
            <ac:spMk id="5" creationId="{AF06BB76-85D6-1A5F-B502-D6E5348D7C27}"/>
          </ac:spMkLst>
        </pc:spChg>
        <pc:spChg chg="add del">
          <ac:chgData name="Prince Kheni" userId="3b942935cb9bd30e" providerId="LiveId" clId="{3E872B24-C4D2-4BD3-AA95-998632F1B486}" dt="2022-12-19T23:49:38.562" v="1290" actId="26606"/>
          <ac:spMkLst>
            <pc:docMk/>
            <pc:sldMk cId="2086548213" sldId="266"/>
            <ac:spMk id="1031" creationId="{36EF05BB-1257-4A9E-985D-96F7B5C7376D}"/>
          </ac:spMkLst>
        </pc:spChg>
        <pc:spChg chg="add del">
          <ac:chgData name="Prince Kheni" userId="3b942935cb9bd30e" providerId="LiveId" clId="{3E872B24-C4D2-4BD3-AA95-998632F1B486}" dt="2022-12-19T23:49:38.562" v="1290" actId="26606"/>
          <ac:spMkLst>
            <pc:docMk/>
            <pc:sldMk cId="2086548213" sldId="266"/>
            <ac:spMk id="1033" creationId="{FF55E45D-FA71-4774-AC3F-31BC55F9E727}"/>
          </ac:spMkLst>
        </pc:spChg>
        <pc:spChg chg="add del">
          <ac:chgData name="Prince Kheni" userId="3b942935cb9bd30e" providerId="LiveId" clId="{3E872B24-C4D2-4BD3-AA95-998632F1B486}" dt="2022-12-19T23:49:26.082" v="1285" actId="26606"/>
          <ac:spMkLst>
            <pc:docMk/>
            <pc:sldMk cId="2086548213" sldId="266"/>
            <ac:spMk id="1038" creationId="{0671A8AE-40A1-4631-A6B8-581AFF065482}"/>
          </ac:spMkLst>
        </pc:spChg>
        <pc:spChg chg="add del">
          <ac:chgData name="Prince Kheni" userId="3b942935cb9bd30e" providerId="LiveId" clId="{3E872B24-C4D2-4BD3-AA95-998632F1B486}" dt="2022-12-19T23:49:26.082" v="1285" actId="26606"/>
          <ac:spMkLst>
            <pc:docMk/>
            <pc:sldMk cId="2086548213" sldId="266"/>
            <ac:spMk id="1040" creationId="{AB58EF07-17C2-48CF-ABB0-EEF1F17CB8F0}"/>
          </ac:spMkLst>
        </pc:spChg>
        <pc:spChg chg="add del">
          <ac:chgData name="Prince Kheni" userId="3b942935cb9bd30e" providerId="LiveId" clId="{3E872B24-C4D2-4BD3-AA95-998632F1B486}" dt="2022-12-19T23:49:26.082" v="1285" actId="26606"/>
          <ac:spMkLst>
            <pc:docMk/>
            <pc:sldMk cId="2086548213" sldId="266"/>
            <ac:spMk id="1042" creationId="{AF2F604E-43BE-4DC3-B983-E071523364F8}"/>
          </ac:spMkLst>
        </pc:spChg>
        <pc:spChg chg="add del">
          <ac:chgData name="Prince Kheni" userId="3b942935cb9bd30e" providerId="LiveId" clId="{3E872B24-C4D2-4BD3-AA95-998632F1B486}" dt="2022-12-19T23:49:26.082" v="1285" actId="26606"/>
          <ac:spMkLst>
            <pc:docMk/>
            <pc:sldMk cId="2086548213" sldId="266"/>
            <ac:spMk id="1044" creationId="{08C9B587-E65E-4B52-B37C-ABEBB6E87928}"/>
          </ac:spMkLst>
        </pc:spChg>
        <pc:spChg chg="add del">
          <ac:chgData name="Prince Kheni" userId="3b942935cb9bd30e" providerId="LiveId" clId="{3E872B24-C4D2-4BD3-AA95-998632F1B486}" dt="2022-12-19T23:49:29.515" v="1287" actId="26606"/>
          <ac:spMkLst>
            <pc:docMk/>
            <pc:sldMk cId="2086548213" sldId="266"/>
            <ac:spMk id="1046" creationId="{F1611BA9-268A-49A6-84F8-FC91536686E4}"/>
          </ac:spMkLst>
        </pc:spChg>
        <pc:spChg chg="add del">
          <ac:chgData name="Prince Kheni" userId="3b942935cb9bd30e" providerId="LiveId" clId="{3E872B24-C4D2-4BD3-AA95-998632F1B486}" dt="2022-12-19T23:49:29.515" v="1287" actId="26606"/>
          <ac:spMkLst>
            <pc:docMk/>
            <pc:sldMk cId="2086548213" sldId="266"/>
            <ac:spMk id="1047" creationId="{E20EB187-900F-4AF5-813B-101456D9FD39}"/>
          </ac:spMkLst>
        </pc:spChg>
        <pc:spChg chg="add del">
          <ac:chgData name="Prince Kheni" userId="3b942935cb9bd30e" providerId="LiveId" clId="{3E872B24-C4D2-4BD3-AA95-998632F1B486}" dt="2022-12-19T23:49:29.515" v="1287" actId="26606"/>
          <ac:spMkLst>
            <pc:docMk/>
            <pc:sldMk cId="2086548213" sldId="266"/>
            <ac:spMk id="1048" creationId="{1825D5AF-D278-4D9A-A4F5-A1A1D3507636}"/>
          </ac:spMkLst>
        </pc:spChg>
        <pc:spChg chg="add del">
          <ac:chgData name="Prince Kheni" userId="3b942935cb9bd30e" providerId="LiveId" clId="{3E872B24-C4D2-4BD3-AA95-998632F1B486}" dt="2022-12-19T23:49:38.524" v="1289" actId="26606"/>
          <ac:spMkLst>
            <pc:docMk/>
            <pc:sldMk cId="2086548213" sldId="266"/>
            <ac:spMk id="1050" creationId="{D928DD85-BB99-450D-A702-2683E0296282}"/>
          </ac:spMkLst>
        </pc:spChg>
        <pc:spChg chg="add del">
          <ac:chgData name="Prince Kheni" userId="3b942935cb9bd30e" providerId="LiveId" clId="{3E872B24-C4D2-4BD3-AA95-998632F1B486}" dt="2022-12-19T23:49:38.524" v="1289" actId="26606"/>
          <ac:spMkLst>
            <pc:docMk/>
            <pc:sldMk cId="2086548213" sldId="266"/>
            <ac:spMk id="1051" creationId="{240E5BD2-4019-4012-A1AA-628900E659E9}"/>
          </ac:spMkLst>
        </pc:spChg>
        <pc:spChg chg="add">
          <ac:chgData name="Prince Kheni" userId="3b942935cb9bd30e" providerId="LiveId" clId="{3E872B24-C4D2-4BD3-AA95-998632F1B486}" dt="2022-12-19T23:49:38.562" v="1290" actId="26606"/>
          <ac:spMkLst>
            <pc:docMk/>
            <pc:sldMk cId="2086548213" sldId="266"/>
            <ac:spMk id="1053" creationId="{22A397E7-BF60-45B2-84C7-B074B76C37A7}"/>
          </ac:spMkLst>
        </pc:spChg>
        <pc:spChg chg="add">
          <ac:chgData name="Prince Kheni" userId="3b942935cb9bd30e" providerId="LiveId" clId="{3E872B24-C4D2-4BD3-AA95-998632F1B486}" dt="2022-12-19T23:49:38.562" v="1290" actId="26606"/>
          <ac:spMkLst>
            <pc:docMk/>
            <pc:sldMk cId="2086548213" sldId="266"/>
            <ac:spMk id="1054" creationId="{890DEF05-784E-4B61-89E4-04C4ECF4E5A0}"/>
          </ac:spMkLst>
        </pc:spChg>
        <pc:picChg chg="add mod ord">
          <ac:chgData name="Prince Kheni" userId="3b942935cb9bd30e" providerId="LiveId" clId="{3E872B24-C4D2-4BD3-AA95-998632F1B486}" dt="2022-12-19T23:49:38.562" v="1290" actId="26606"/>
          <ac:picMkLst>
            <pc:docMk/>
            <pc:sldMk cId="2086548213" sldId="266"/>
            <ac:picMk id="1026" creationId="{93710AEA-5469-801B-D10A-F009892D38E7}"/>
          </ac:picMkLst>
        </pc:picChg>
        <pc:cxnChg chg="add">
          <ac:chgData name="Prince Kheni" userId="3b942935cb9bd30e" providerId="LiveId" clId="{3E872B24-C4D2-4BD3-AA95-998632F1B486}" dt="2022-12-19T23:49:38.562" v="1290" actId="26606"/>
          <ac:cxnSpMkLst>
            <pc:docMk/>
            <pc:sldMk cId="2086548213" sldId="266"/>
            <ac:cxnSpMk id="1055" creationId="{C41BAEC7-F7B0-4224-8B18-8F74B7D87F0B}"/>
          </ac:cxnSpMkLst>
        </pc:cxnChg>
      </pc:sldChg>
      <pc:sldChg chg="addSp delSp modSp new mod modTransition setBg modAnim setClrOvrMap">
        <pc:chgData name="Prince Kheni" userId="3b942935cb9bd30e" providerId="LiveId" clId="{3E872B24-C4D2-4BD3-AA95-998632F1B486}" dt="2022-12-20T00:04:23.891" v="1481"/>
        <pc:sldMkLst>
          <pc:docMk/>
          <pc:sldMk cId="904027610" sldId="267"/>
        </pc:sldMkLst>
        <pc:spChg chg="add del mod">
          <ac:chgData name="Prince Kheni" userId="3b942935cb9bd30e" providerId="LiveId" clId="{3E872B24-C4D2-4BD3-AA95-998632F1B486}" dt="2022-12-20T00:03:06.091" v="1472" actId="21"/>
          <ac:spMkLst>
            <pc:docMk/>
            <pc:sldMk cId="904027610" sldId="267"/>
            <ac:spMk id="2" creationId="{DCB32C40-FF71-A24A-1A81-0F9CC3098676}"/>
          </ac:spMkLst>
        </pc:spChg>
        <pc:spChg chg="add mod">
          <ac:chgData name="Prince Kheni" userId="3b942935cb9bd30e" providerId="LiveId" clId="{3E872B24-C4D2-4BD3-AA95-998632F1B486}" dt="2022-12-20T00:03:39.488" v="1479" actId="26606"/>
          <ac:spMkLst>
            <pc:docMk/>
            <pc:sldMk cId="904027610" sldId="267"/>
            <ac:spMk id="4" creationId="{FFC7652F-3486-EE2F-414D-3D2E8D8DD7D7}"/>
          </ac:spMkLst>
        </pc:spChg>
        <pc:spChg chg="add del">
          <ac:chgData name="Prince Kheni" userId="3b942935cb9bd30e" providerId="LiveId" clId="{3E872B24-C4D2-4BD3-AA95-998632F1B486}" dt="2022-12-20T00:03:39.463" v="1478" actId="26606"/>
          <ac:spMkLst>
            <pc:docMk/>
            <pc:sldMk cId="904027610" sldId="267"/>
            <ac:spMk id="9" creationId="{71B2258F-86CA-4D4D-8270-BC05FCDEBFB3}"/>
          </ac:spMkLst>
        </pc:spChg>
        <pc:spChg chg="add">
          <ac:chgData name="Prince Kheni" userId="3b942935cb9bd30e" providerId="LiveId" clId="{3E872B24-C4D2-4BD3-AA95-998632F1B486}" dt="2022-12-20T00:03:39.488" v="1479" actId="26606"/>
          <ac:spMkLst>
            <pc:docMk/>
            <pc:sldMk cId="904027610" sldId="267"/>
            <ac:spMk id="11" creationId="{0344D4FE-ABEF-4230-9E4E-AD5782FC78AC}"/>
          </ac:spMkLst>
        </pc:spChg>
        <pc:spChg chg="add">
          <ac:chgData name="Prince Kheni" userId="3b942935cb9bd30e" providerId="LiveId" clId="{3E872B24-C4D2-4BD3-AA95-998632F1B486}" dt="2022-12-20T00:03:39.488" v="1479" actId="26606"/>
          <ac:spMkLst>
            <pc:docMk/>
            <pc:sldMk cId="904027610" sldId="267"/>
            <ac:spMk id="12" creationId="{6F40FBDA-CEB1-40F0-9AB9-BD9C402D70FE}"/>
          </ac:spMkLst>
        </pc:spChg>
        <pc:spChg chg="add">
          <ac:chgData name="Prince Kheni" userId="3b942935cb9bd30e" providerId="LiveId" clId="{3E872B24-C4D2-4BD3-AA95-998632F1B486}" dt="2022-12-20T00:03:39.488" v="1479" actId="26606"/>
          <ac:spMkLst>
            <pc:docMk/>
            <pc:sldMk cId="904027610" sldId="267"/>
            <ac:spMk id="13" creationId="{9325F979-D3F9-4926-81B7-7ACCB31A501B}"/>
          </ac:spMkLst>
        </pc:spChg>
        <pc:picChg chg="add mod">
          <ac:chgData name="Prince Kheni" userId="3b942935cb9bd30e" providerId="LiveId" clId="{3E872B24-C4D2-4BD3-AA95-998632F1B486}" dt="2022-12-20T00:03:39.488" v="1479" actId="26606"/>
          <ac:picMkLst>
            <pc:docMk/>
            <pc:sldMk cId="904027610" sldId="267"/>
            <ac:picMk id="3" creationId="{CC96D2A9-882E-5806-89E7-420AE6E248A8}"/>
          </ac:picMkLst>
        </pc:picChg>
      </pc:sldChg>
      <pc:sldChg chg="addSp delSp modSp new del mod">
        <pc:chgData name="Prince Kheni" userId="3b942935cb9bd30e" providerId="LiveId" clId="{3E872B24-C4D2-4BD3-AA95-998632F1B486}" dt="2022-12-20T22:53:14.642" v="1491" actId="47"/>
        <pc:sldMkLst>
          <pc:docMk/>
          <pc:sldMk cId="739525617" sldId="268"/>
        </pc:sldMkLst>
        <pc:spChg chg="add del">
          <ac:chgData name="Prince Kheni" userId="3b942935cb9bd30e" providerId="LiveId" clId="{3E872B24-C4D2-4BD3-AA95-998632F1B486}" dt="2022-12-20T22:52:00.237" v="1484" actId="22"/>
          <ac:spMkLst>
            <pc:docMk/>
            <pc:sldMk cId="739525617" sldId="268"/>
            <ac:spMk id="5" creationId="{F460498C-3AED-4465-378B-7C46852B6798}"/>
          </ac:spMkLst>
        </pc:spChg>
        <pc:picChg chg="add del mod">
          <ac:chgData name="Prince Kheni" userId="3b942935cb9bd30e" providerId="LiveId" clId="{3E872B24-C4D2-4BD3-AA95-998632F1B486}" dt="2022-12-20T22:52:53.760" v="1490" actId="478"/>
          <ac:picMkLst>
            <pc:docMk/>
            <pc:sldMk cId="739525617" sldId="268"/>
            <ac:picMk id="7" creationId="{6D46ECB9-5614-97A9-8169-56FD490CF6CD}"/>
          </ac:picMkLst>
        </pc:picChg>
      </pc:sldChg>
      <pc:sldChg chg="addSp delSp modSp add mod">
        <pc:chgData name="Prince Kheni" userId="3b942935cb9bd30e" providerId="LiveId" clId="{3E872B24-C4D2-4BD3-AA95-998632F1B486}" dt="2022-12-21T18:12:36.433" v="1766"/>
        <pc:sldMkLst>
          <pc:docMk/>
          <pc:sldMk cId="1880242826" sldId="268"/>
        </pc:sldMkLst>
        <pc:spChg chg="mod">
          <ac:chgData name="Prince Kheni" userId="3b942935cb9bd30e" providerId="LiveId" clId="{3E872B24-C4D2-4BD3-AA95-998632F1B486}" dt="2022-12-20T23:01:33.785" v="1753" actId="1076"/>
          <ac:spMkLst>
            <pc:docMk/>
            <pc:sldMk cId="1880242826" sldId="268"/>
            <ac:spMk id="3" creationId="{66260A62-3844-581D-2504-F1FB34D139A7}"/>
          </ac:spMkLst>
        </pc:spChg>
        <pc:spChg chg="add mod">
          <ac:chgData name="Prince Kheni" userId="3b942935cb9bd30e" providerId="LiveId" clId="{3E872B24-C4D2-4BD3-AA95-998632F1B486}" dt="2022-12-20T23:00:47.017" v="1684" actId="20577"/>
          <ac:spMkLst>
            <pc:docMk/>
            <pc:sldMk cId="1880242826" sldId="268"/>
            <ac:spMk id="8" creationId="{DE41565D-52E7-F122-2365-BA6D3B3C63BA}"/>
          </ac:spMkLst>
        </pc:spChg>
        <pc:spChg chg="mod">
          <ac:chgData name="Prince Kheni" userId="3b942935cb9bd30e" providerId="LiveId" clId="{3E872B24-C4D2-4BD3-AA95-998632F1B486}" dt="2022-12-20T22:53:33.181" v="1505" actId="20577"/>
          <ac:spMkLst>
            <pc:docMk/>
            <pc:sldMk cId="1880242826" sldId="268"/>
            <ac:spMk id="34" creationId="{6E3F187E-D4BC-7C9A-751B-3638032D16AB}"/>
          </ac:spMkLst>
        </pc:spChg>
        <pc:graphicFrameChg chg="add del mod">
          <ac:chgData name="Prince Kheni" userId="3b942935cb9bd30e" providerId="LiveId" clId="{3E872B24-C4D2-4BD3-AA95-998632F1B486}" dt="2022-12-20T22:56:27.975" v="1647" actId="478"/>
          <ac:graphicFrameMkLst>
            <pc:docMk/>
            <pc:sldMk cId="1880242826" sldId="268"/>
            <ac:graphicFrameMk id="4" creationId="{096199F1-BC62-E169-9D4A-4BDF34AC2CAC}"/>
          </ac:graphicFrameMkLst>
        </pc:graphicFrameChg>
        <pc:graphicFrameChg chg="add del mod">
          <ac:chgData name="Prince Kheni" userId="3b942935cb9bd30e" providerId="LiveId" clId="{3E872B24-C4D2-4BD3-AA95-998632F1B486}" dt="2022-12-20T22:58:23.515" v="1653" actId="478"/>
          <ac:graphicFrameMkLst>
            <pc:docMk/>
            <pc:sldMk cId="1880242826" sldId="268"/>
            <ac:graphicFrameMk id="5" creationId="{EF249E0A-5880-43FC-2783-D2DB9FEC28B4}"/>
          </ac:graphicFrameMkLst>
        </pc:graphicFrameChg>
        <pc:graphicFrameChg chg="add mod">
          <ac:chgData name="Prince Kheni" userId="3b942935cb9bd30e" providerId="LiveId" clId="{3E872B24-C4D2-4BD3-AA95-998632F1B486}" dt="2022-12-21T18:12:36.433" v="1766"/>
          <ac:graphicFrameMkLst>
            <pc:docMk/>
            <pc:sldMk cId="1880242826" sldId="268"/>
            <ac:graphicFrameMk id="7" creationId="{66A32650-AA2F-0879-660A-22A50F58F049}"/>
          </ac:graphicFrameMkLst>
        </pc:graphicFrameChg>
        <pc:picChg chg="mod">
          <ac:chgData name="Prince Kheni" userId="3b942935cb9bd30e" providerId="LiveId" clId="{3E872B24-C4D2-4BD3-AA95-998632F1B486}" dt="2022-12-20T23:01:28.245" v="1752" actId="1076"/>
          <ac:picMkLst>
            <pc:docMk/>
            <pc:sldMk cId="1880242826" sldId="268"/>
            <ac:picMk id="2" creationId="{12698747-4579-F411-1732-8ABAC2053E53}"/>
          </ac:picMkLst>
        </pc:picChg>
        <pc:picChg chg="del">
          <ac:chgData name="Prince Kheni" userId="3b942935cb9bd30e" providerId="LiveId" clId="{3E872B24-C4D2-4BD3-AA95-998632F1B486}" dt="2022-12-20T22:53:35.578" v="1506" actId="478"/>
          <ac:picMkLst>
            <pc:docMk/>
            <pc:sldMk cId="1880242826" sldId="268"/>
            <ac:picMk id="6" creationId="{0CA2EDF8-49B3-E2F8-07CB-580920D89281}"/>
          </ac:picMkLst>
        </pc:picChg>
      </pc:sldChg>
      <pc:sldChg chg="addSp delSp modSp add del mod">
        <pc:chgData name="Prince Kheni" userId="3b942935cb9bd30e" providerId="LiveId" clId="{3E872B24-C4D2-4BD3-AA95-998632F1B486}" dt="2022-12-21T02:04:08.570" v="1761" actId="47"/>
        <pc:sldMkLst>
          <pc:docMk/>
          <pc:sldMk cId="825426709" sldId="269"/>
        </pc:sldMkLst>
        <pc:spChg chg="del">
          <ac:chgData name="Prince Kheni" userId="3b942935cb9bd30e" providerId="LiveId" clId="{3E872B24-C4D2-4BD3-AA95-998632F1B486}" dt="2022-12-21T02:03:54.804" v="1757" actId="478"/>
          <ac:spMkLst>
            <pc:docMk/>
            <pc:sldMk cId="825426709" sldId="269"/>
            <ac:spMk id="3" creationId="{66260A62-3844-581D-2504-F1FB34D139A7}"/>
          </ac:spMkLst>
        </pc:spChg>
        <pc:spChg chg="add del mod">
          <ac:chgData name="Prince Kheni" userId="3b942935cb9bd30e" providerId="LiveId" clId="{3E872B24-C4D2-4BD3-AA95-998632F1B486}" dt="2022-12-21T02:04:01.438" v="1759" actId="478"/>
          <ac:spMkLst>
            <pc:docMk/>
            <pc:sldMk cId="825426709" sldId="269"/>
            <ac:spMk id="5" creationId="{6188AEBA-9459-43D1-1ACF-D07164400258}"/>
          </ac:spMkLst>
        </pc:spChg>
        <pc:spChg chg="del">
          <ac:chgData name="Prince Kheni" userId="3b942935cb9bd30e" providerId="LiveId" clId="{3E872B24-C4D2-4BD3-AA95-998632F1B486}" dt="2022-12-21T02:03:54.804" v="1757" actId="478"/>
          <ac:spMkLst>
            <pc:docMk/>
            <pc:sldMk cId="825426709" sldId="269"/>
            <ac:spMk id="8" creationId="{DE41565D-52E7-F122-2365-BA6D3B3C63BA}"/>
          </ac:spMkLst>
        </pc:spChg>
        <pc:spChg chg="del">
          <ac:chgData name="Prince Kheni" userId="3b942935cb9bd30e" providerId="LiveId" clId="{3E872B24-C4D2-4BD3-AA95-998632F1B486}" dt="2022-12-21T02:03:58.810" v="1758" actId="478"/>
          <ac:spMkLst>
            <pc:docMk/>
            <pc:sldMk cId="825426709" sldId="269"/>
            <ac:spMk id="34" creationId="{6E3F187E-D4BC-7C9A-751B-3638032D16AB}"/>
          </ac:spMkLst>
        </pc:spChg>
        <pc:graphicFrameChg chg="del">
          <ac:chgData name="Prince Kheni" userId="3b942935cb9bd30e" providerId="LiveId" clId="{3E872B24-C4D2-4BD3-AA95-998632F1B486}" dt="2022-12-21T02:03:54.804" v="1757" actId="478"/>
          <ac:graphicFrameMkLst>
            <pc:docMk/>
            <pc:sldMk cId="825426709" sldId="269"/>
            <ac:graphicFrameMk id="7" creationId="{66A32650-AA2F-0879-660A-22A50F58F049}"/>
          </ac:graphicFrameMkLst>
        </pc:graphicFrameChg>
        <pc:picChg chg="del">
          <ac:chgData name="Prince Kheni" userId="3b942935cb9bd30e" providerId="LiveId" clId="{3E872B24-C4D2-4BD3-AA95-998632F1B486}" dt="2022-12-21T02:03:52.031" v="1756" actId="478"/>
          <ac:picMkLst>
            <pc:docMk/>
            <pc:sldMk cId="825426709" sldId="269"/>
            <ac:picMk id="2" creationId="{12698747-4579-F411-1732-8ABAC2053E53}"/>
          </ac:picMkLst>
        </pc:picChg>
      </pc:sldChg>
      <pc:sldChg chg="new del">
        <pc:chgData name="Prince Kheni" userId="3b942935cb9bd30e" providerId="LiveId" clId="{3E872B24-C4D2-4BD3-AA95-998632F1B486}" dt="2022-12-21T02:04:36.273" v="1762" actId="47"/>
        <pc:sldMkLst>
          <pc:docMk/>
          <pc:sldMk cId="2292332255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0166-B6FB-4D09-185A-A2F71DDFC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3371C-36D3-9500-2207-AA7497294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273F0-69CD-27E7-BA21-CEAB2277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FA27-5384-6653-6291-0698F047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DCB83-5AD6-0085-3C53-1F3A6018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A72C-26CF-FF1D-4277-09E910E5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B71F4-1531-EDA2-7624-2496EE675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64B8F-0C48-3C5F-CB19-5E0EC467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AFC8-4157-E0D3-1431-B0F3D54B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E8C2F-1BE8-6824-BAB8-FC94FCC8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92770-504F-950C-873C-FE5A5AFC4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BF32-6D8A-10D3-15A0-AA561144C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67E9-18D8-D5E4-3FF2-F11E5CBD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87126-2992-F838-3E24-0F1D9241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61F1D-4F4D-0020-1701-70C1DA6D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08A7-C4DA-F492-6867-78287DE9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BCCE6-2E1C-92EC-9DF2-990FF1643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E345E-6C20-544C-2F96-7B99903DB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38883-4198-DA7F-FA18-F73F152DA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7B0-F04B-17F9-A576-E9FADEF2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25B1-B7E2-67F7-1486-FF26B557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4EAE-43A3-6F91-3DDB-47A344260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B263-15F3-741F-1EE2-446BA83B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25E53-AA70-252D-EF0D-D494E93C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4C65-FACB-5C22-1F1A-12041324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1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5F48-C1A1-1E1B-F2CB-BDB3E349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828D9-80E3-1B54-C9D6-DE3C4264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5379D-62F2-55E4-4C47-89A9AE50B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FC6E1-E0CD-F04D-6FFE-02FE4801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309D5-52BF-5196-753C-A51BC737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A506E-71C3-CAE4-E08B-6473B357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300F-3575-F08D-7D74-7EB433B9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938B9-D20B-D930-0143-DE5E07700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3F215-9085-13C9-3AB8-2EB62458D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18EF-4A9C-A175-5316-14E2F27A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08A747-4CEE-02FF-8BBB-91F8104D7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C6F89-15A8-FC61-924B-E378271B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77C85-1DF3-6719-C1FE-BB39BC32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D3881-85FB-6DE0-3DB1-782A4238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FAE9-E373-D199-8E2C-978E8A91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C6D9D-C424-DAEC-4773-66D05676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FA916-70BE-BEED-6CE5-F448A880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0DA3D-191B-7003-743D-EA821E69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4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E1732-B0A2-CBFD-C79B-42593874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84848-1761-3C26-0C6C-69DA2CB3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7887-7EB0-1E95-5D6B-AC49B6D7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3149-2ED6-D3E8-9282-E12E5D5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C3447-5A0C-85AE-E0B0-38D840F2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339CB-45E0-E1BE-EDD9-912A0C42B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C90CB-C564-EB1C-74DA-D55F7D53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1159B-1841-DCED-A307-5DA6BC35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1A689-F4B1-3E19-7086-83639768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4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8FF0-3B5A-B7DA-EF54-BEFEC653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FFDCD-FA57-FFC2-D23D-02BF476D8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3403A-B6F5-AD44-02DC-761DA8691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F8015-CABC-9865-9430-49FABD9D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5EEE3-B11D-BF49-E8A3-C89E2879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16B4-EE15-E6D1-01FC-879D486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DCF18-3DF0-FB20-063D-C8576616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80A97-4B6B-94F0-B8DE-4871AC70D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AF153-6202-1B2E-9592-2AC00B66A4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116-9020-4D3B-AF0D-0BD75F84BC4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93220-4389-5B7F-1013-E58378E1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6B216-3646-3F96-613C-7FC1ABE5B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BAAA-F9B0-4640-A6C8-797D052A9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heni\OneDrive\Desktop\Rplot01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5 Tips for Giving an Effective Sales Presentation | crowdbeamer">
            <a:extLst>
              <a:ext uri="{FF2B5EF4-FFF2-40B4-BE49-F238E27FC236}">
                <a16:creationId xmlns:a16="http://schemas.microsoft.com/office/drawing/2014/main" id="{CC96D2A9-882E-5806-89E7-420AE6E24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7652F-3486-EE2F-414D-3D2E8D8DD7D7}"/>
              </a:ext>
            </a:extLst>
          </p:cNvPr>
          <p:cNvSpPr/>
          <p:nvPr/>
        </p:nvSpPr>
        <p:spPr>
          <a:xfrm>
            <a:off x="1769532" y="1695576"/>
            <a:ext cx="8652938" cy="2857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cap="none" spc="0">
                <a:ln w="0"/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CREDIT BANKRUPTCY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040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3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he Cost of a Bankruptcy Lawyer: Chapter 7 vs. Chapter 13">
            <a:extLst>
              <a:ext uri="{FF2B5EF4-FFF2-40B4-BE49-F238E27FC236}">
                <a16:creationId xmlns:a16="http://schemas.microsoft.com/office/drawing/2014/main" id="{93710AEA-5469-801B-D10A-F009892D3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r="6969" b="-1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3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50C5-747F-895B-5540-B8D9D2E84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u="sng">
                <a:solidFill>
                  <a:schemeClr val="bg1"/>
                </a:solidFill>
                <a:latin typeface="Century Schoolbook" panose="02040604050505020304" pitchFamily="18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3E18B-BF1F-24DB-728B-EB595274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4" y="3902074"/>
            <a:ext cx="5701634" cy="2577384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best model in terms of Profit is QDA.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3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>
                <a:solidFill>
                  <a:schemeClr val="bg1"/>
                </a:solidFill>
                <a:latin typeface="Century Schoolbook" panose="02040604050505020304" pitchFamily="18" charset="0"/>
              </a:rPr>
              <a:t>The best model in terms of Accuracy is Logistic Model.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30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>
                <a:solidFill>
                  <a:schemeClr val="bg1"/>
                </a:solidFill>
                <a:latin typeface="Century Schoolbook" panose="02040604050505020304" pitchFamily="18" charset="0"/>
              </a:rPr>
              <a:t>The best model in terms of Recall is QDA.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cxnSp>
        <p:nvCxnSpPr>
          <p:cNvPr id="1055" name="Straight Connector 104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8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-up of credit card on keyboard">
            <a:extLst>
              <a:ext uri="{FF2B5EF4-FFF2-40B4-BE49-F238E27FC236}">
                <a16:creationId xmlns:a16="http://schemas.microsoft.com/office/drawing/2014/main" id="{3F272D0E-2BD8-B708-C070-4DEB50C64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1387" b="10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Freeform: Shape 3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385" y="1450425"/>
            <a:ext cx="4501634" cy="275408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entury Schoolbook" panose="02040604050505020304" pitchFamily="18" charset="0"/>
              </a:rPr>
              <a:t>Logistic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entury Schoolbook" panose="02040604050505020304" pitchFamily="18" charset="0"/>
              </a:rPr>
              <a:t>Linear Discriminant Analysis (LDA)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entury Schoolbook" panose="02040604050505020304" pitchFamily="18" charset="0"/>
              </a:rPr>
              <a:t>Quadratic Discriminant Analysis (QDA)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entury Schoolbook" panose="02040604050505020304" pitchFamily="18" charset="0"/>
              </a:rPr>
              <a:t>Regression Tree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Century Schoolbook" panose="02040604050505020304" pitchFamily="18" charset="0"/>
              </a:rPr>
              <a:t>K Nearest Neighbor (KNN)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A4901-7AFC-3046-6AC4-5858D08689E0}"/>
              </a:ext>
            </a:extLst>
          </p:cNvPr>
          <p:cNvSpPr txBox="1"/>
          <p:nvPr/>
        </p:nvSpPr>
        <p:spPr>
          <a:xfrm>
            <a:off x="8646294" y="0"/>
            <a:ext cx="2235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u="sng" dirty="0">
                <a:latin typeface="Century Schoolbook" panose="02040604050505020304" pitchFamily="18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54553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8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E7A4E-9338-ABFF-43B9-D44FE790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r="17852" b="-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323" y="1967078"/>
            <a:ext cx="4126567" cy="34706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Number of Clients           → 5000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Default Percentage       → 8%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Loss Incurred if person defaults                         → $250,000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Profit per person          → $25,000</a:t>
            </a:r>
          </a:p>
          <a:p>
            <a:pPr marL="0" indent="0">
              <a:buNone/>
            </a:pPr>
            <a:endParaRPr lang="en-US" sz="24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7D080-0A73-A9DF-4491-98D07DDE7E3B}"/>
              </a:ext>
            </a:extLst>
          </p:cNvPr>
          <p:cNvSpPr txBox="1"/>
          <p:nvPr/>
        </p:nvSpPr>
        <p:spPr>
          <a:xfrm>
            <a:off x="7398618" y="120968"/>
            <a:ext cx="467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entury Schoolbook" panose="02040604050505020304" pitchFamily="18" charset="0"/>
              </a:rPr>
              <a:t>DUMMY MEASURES</a:t>
            </a:r>
          </a:p>
        </p:txBody>
      </p:sp>
    </p:spTree>
    <p:extLst>
      <p:ext uri="{BB962C8B-B14F-4D97-AF65-F5344CB8AC3E}">
        <p14:creationId xmlns:p14="http://schemas.microsoft.com/office/powerpoint/2010/main" val="2958515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-1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LOGISTIC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298479" y="1141981"/>
            <a:ext cx="4212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The best model in Logistic, provide the following: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Accuracy</a:t>
            </a:r>
            <a:r>
              <a:rPr lang="en-US" sz="2400" dirty="0">
                <a:latin typeface="Century Schoolbook" panose="02040604050505020304" pitchFamily="18" charset="0"/>
              </a:rPr>
              <a:t> = 79.50%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Recall</a:t>
            </a:r>
            <a:r>
              <a:rPr lang="en-US" sz="2400" dirty="0">
                <a:latin typeface="Century Schoolbook" panose="02040604050505020304" pitchFamily="18" charset="0"/>
              </a:rPr>
              <a:t> = 49.12%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without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$15,000,000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$43,583,000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BENEFIT OF THE MODEL</a:t>
            </a: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$28,583,000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50650-8A00-2249-785D-A909BAEC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02" y="1294842"/>
            <a:ext cx="5386201" cy="5028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67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48639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LINEAR DISCRIMINANT ANALYSIS (LDA)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298479" y="1141981"/>
            <a:ext cx="4212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The best model in LDA, provide the following: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Accuracy</a:t>
            </a:r>
            <a:r>
              <a:rPr lang="en-US" sz="2400" dirty="0">
                <a:latin typeface="Century Schoolbook" panose="02040604050505020304" pitchFamily="18" charset="0"/>
              </a:rPr>
              <a:t> = 77.50%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Recall</a:t>
            </a:r>
            <a:r>
              <a:rPr lang="en-US" sz="2400" dirty="0">
                <a:latin typeface="Century Schoolbook" panose="02040604050505020304" pitchFamily="18" charset="0"/>
              </a:rPr>
              <a:t> = 47.37%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without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$15,000,000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$39,508,000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BENEFIT OF THE MODEL</a:t>
            </a: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$24,508,000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7C5C-82AB-AEBA-8F84-8C8B6636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9" y="1481816"/>
            <a:ext cx="5251564" cy="5000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93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48639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QUADRATIC DISCRIMINANT ANALYSIS (QDA)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298479" y="1141981"/>
            <a:ext cx="4212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The best model in QDA, provide the following: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Accuracy</a:t>
            </a:r>
            <a:r>
              <a:rPr lang="en-US" sz="2400" dirty="0">
                <a:latin typeface="Century Schoolbook" panose="02040604050505020304" pitchFamily="18" charset="0"/>
              </a:rPr>
              <a:t> = 72.50%</a:t>
            </a:r>
          </a:p>
          <a:p>
            <a:r>
              <a:rPr lang="en-US" sz="2400" u="sng" dirty="0">
                <a:latin typeface="Century Schoolbook" panose="02040604050505020304" pitchFamily="18" charset="0"/>
              </a:rPr>
              <a:t>Recall</a:t>
            </a:r>
            <a:r>
              <a:rPr lang="en-US" sz="2400" dirty="0">
                <a:latin typeface="Century Schoolbook" panose="02040604050505020304" pitchFamily="18" charset="0"/>
              </a:rPr>
              <a:t> = 61.40%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without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$15,000,000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Profits with model is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$45,885,000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BENEFIT OF THE MODEL</a:t>
            </a:r>
          </a:p>
          <a:p>
            <a:r>
              <a:rPr lang="en-US" sz="2400" b="1" u="sng" dirty="0">
                <a:latin typeface="Century Schoolbook" panose="02040604050505020304" pitchFamily="18" charset="0"/>
              </a:rPr>
              <a:t>$30,885,000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B91E1-AD65-4CCF-B903-5B648EA3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717" y="1471330"/>
            <a:ext cx="5232345" cy="501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0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-1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REGRESSION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298479" y="1141981"/>
            <a:ext cx="45361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best model in Regression Tree, provide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Accuracy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= 78.00%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Recall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= 43.86%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Profits without model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$15,000,000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Profits with model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$36,974,000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BENEFIT OF THE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$21,974,000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24247-0FFF-D7C8-F020-99AEC9CB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90" y="1294842"/>
            <a:ext cx="5405772" cy="5028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88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-1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K NEAREST NEIGHBOR (KNN)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298479" y="1141981"/>
            <a:ext cx="45361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best model in KNN, provide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Accuracy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= 75.00%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Recall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= </a:t>
            </a:r>
            <a:r>
              <a:rPr lang="en-US" sz="2400" dirty="0">
                <a:solidFill>
                  <a:prstClr val="white"/>
                </a:solidFill>
                <a:latin typeface="Century Schoolbook" panose="02040604050505020304" pitchFamily="18" charset="0"/>
              </a:rPr>
              <a:t>38.60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Profits without model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$15,000,000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Profits with model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$28,490,000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BENEFIT OF THE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$13,490,000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2EDF8-49B3-E2F8-07CB-580920D8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90" y="1294841"/>
            <a:ext cx="5405772" cy="5042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76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98747-4579-F411-1732-8ABAC205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97" b="5776"/>
          <a:stretch/>
        </p:blipFill>
        <p:spPr>
          <a:xfrm>
            <a:off x="20" y="14746"/>
            <a:ext cx="12191980" cy="685799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6E3F187E-D4BC-7C9A-751B-3638032D1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60" y="-1"/>
            <a:ext cx="10323859" cy="12224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u="sng" dirty="0">
                <a:solidFill>
                  <a:srgbClr val="FFFFFF"/>
                </a:solidFill>
                <a:latin typeface="Century Schoolbook" panose="02040604050505020304" pitchFamily="18" charset="0"/>
              </a:rPr>
              <a:t>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0A62-3844-581D-2504-F1FB34D139A7}"/>
              </a:ext>
            </a:extLst>
          </p:cNvPr>
          <p:cNvSpPr txBox="1"/>
          <p:nvPr/>
        </p:nvSpPr>
        <p:spPr>
          <a:xfrm>
            <a:off x="59356" y="2828835"/>
            <a:ext cx="4536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PDF provides the decision tree along with the</a:t>
            </a:r>
            <a:r>
              <a:rPr lang="en-US" sz="2400" dirty="0">
                <a:solidFill>
                  <a:prstClr val="white"/>
                </a:solidFill>
                <a:latin typeface="Century Schoolbook" panose="02040604050505020304" pitchFamily="18" charset="0"/>
              </a:rPr>
              <a:t> probabilities of defaulting.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6A32650-AA2F-0879-660A-22A50F58F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960745"/>
              </p:ext>
            </p:extLst>
          </p:nvPr>
        </p:nvGraphicFramePr>
        <p:xfrm>
          <a:off x="4769070" y="2600559"/>
          <a:ext cx="2396682" cy="207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400" imgH="792685" progId="Acrobat.Document.DC">
                  <p:link updateAutomatic="1"/>
                </p:oleObj>
              </mc:Choice>
              <mc:Fallback>
                <p:oleObj name="Acrobat Document" showAsIcon="1" r:id="rId3" imgW="914400" imgH="792685" progId="Acrobat.Document.DC">
                  <p:link updateAutomatic="1"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6A32650-AA2F-0879-660A-22A50F58F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9070" y="2600559"/>
                        <a:ext cx="2396682" cy="207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E41565D-52E7-F122-2365-BA6D3B3C63BA}"/>
              </a:ext>
            </a:extLst>
          </p:cNvPr>
          <p:cNvSpPr/>
          <p:nvPr/>
        </p:nvSpPr>
        <p:spPr>
          <a:xfrm>
            <a:off x="5539785" y="1432880"/>
            <a:ext cx="2678930" cy="957275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ME</a:t>
            </a:r>
          </a:p>
        </p:txBody>
      </p:sp>
    </p:spTree>
    <p:extLst>
      <p:ext uri="{BB962C8B-B14F-4D97-AF65-F5344CB8AC3E}">
        <p14:creationId xmlns:p14="http://schemas.microsoft.com/office/powerpoint/2010/main" val="188024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304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Schoolbook</vt:lpstr>
      <vt:lpstr>Wingdings</vt:lpstr>
      <vt:lpstr>Office Theme</vt:lpstr>
      <vt:lpstr>C:\Users\kheni\OneDrive\Desktop\Rplot01.pdf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Kheni</dc:creator>
  <cp:lastModifiedBy>Prince Kheni</cp:lastModifiedBy>
  <cp:revision>1</cp:revision>
  <dcterms:created xsi:type="dcterms:W3CDTF">2022-12-19T03:26:32Z</dcterms:created>
  <dcterms:modified xsi:type="dcterms:W3CDTF">2022-12-21T18:12:46Z</dcterms:modified>
</cp:coreProperties>
</file>